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153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326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696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766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2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38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3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00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8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75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13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086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066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69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1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40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157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266DE17-5749-4212-97B1-A9C25A19CA92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DEB39C4-604F-4ED3-B08E-D5A83774F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7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FD7D9-8FED-4EB7-8606-9E80173C30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3214" y="1164042"/>
            <a:ext cx="8889998" cy="2380130"/>
          </a:xfrm>
        </p:spPr>
        <p:txBody>
          <a:bodyPr/>
          <a:lstStyle/>
          <a:p>
            <a:pPr algn="ctr"/>
            <a:r>
              <a:rPr lang="en-US" sz="4000" dirty="0"/>
              <a:t>Topic: Diabetes 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43F37A-4C67-428B-804F-C1CED7711F38}"/>
              </a:ext>
            </a:extLst>
          </p:cNvPr>
          <p:cNvSpPr txBox="1"/>
          <p:nvPr/>
        </p:nvSpPr>
        <p:spPr>
          <a:xfrm>
            <a:off x="8928847" y="5204012"/>
            <a:ext cx="38996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Prepare by:</a:t>
            </a:r>
          </a:p>
          <a:p>
            <a:r>
              <a:rPr lang="en-US" dirty="0"/>
              <a:t>       SNEHAL UNDE</a:t>
            </a:r>
          </a:p>
        </p:txBody>
      </p:sp>
    </p:spTree>
    <p:extLst>
      <p:ext uri="{BB962C8B-B14F-4D97-AF65-F5344CB8AC3E}">
        <p14:creationId xmlns:p14="http://schemas.microsoft.com/office/powerpoint/2010/main" val="4052420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DCF49DD-B826-4DED-B60F-AB300BBFCDBA}"/>
              </a:ext>
            </a:extLst>
          </p:cNvPr>
          <p:cNvSpPr txBox="1"/>
          <p:nvPr/>
        </p:nvSpPr>
        <p:spPr>
          <a:xfrm>
            <a:off x="1210235" y="2622176"/>
            <a:ext cx="88376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b="1" dirty="0"/>
              <a:t>           It is a lifelong chronic disease that occurs either when pancreas does not produce enough insulin or when body cannot effectively use the insulin it produces.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High sugar: HYPERGLYCEMIA</a:t>
            </a:r>
          </a:p>
          <a:p>
            <a:r>
              <a:rPr lang="en-US" b="1" dirty="0"/>
              <a:t>Low sugar: HYPOGLYCEMIA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F0C330-4F6A-414D-8C91-D907DA5E2A32}"/>
              </a:ext>
            </a:extLst>
          </p:cNvPr>
          <p:cNvSpPr txBox="1"/>
          <p:nvPr/>
        </p:nvSpPr>
        <p:spPr>
          <a:xfrm>
            <a:off x="3520888" y="927846"/>
            <a:ext cx="515022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/>
              <a:t>INTRO: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325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134C53FD-74BB-49EE-B506-21F2EEA5425D}"/>
              </a:ext>
            </a:extLst>
          </p:cNvPr>
          <p:cNvGrpSpPr/>
          <p:nvPr/>
        </p:nvGrpSpPr>
        <p:grpSpPr>
          <a:xfrm>
            <a:off x="1281953" y="2232213"/>
            <a:ext cx="9005049" cy="1801905"/>
            <a:chOff x="703729" y="376519"/>
            <a:chExt cx="9005049" cy="180190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F9BCD795-0064-4660-ADD4-61F93E41572B}"/>
                </a:ext>
              </a:extLst>
            </p:cNvPr>
            <p:cNvSpPr/>
            <p:nvPr/>
          </p:nvSpPr>
          <p:spPr>
            <a:xfrm>
              <a:off x="3482787" y="376519"/>
              <a:ext cx="2931459" cy="82027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TYPES OF DIABETES</a:t>
              </a:r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8C294D5A-0C95-43F1-BD31-258EC6ED0FE3}"/>
                </a:ext>
              </a:extLst>
            </p:cNvPr>
            <p:cNvSpPr/>
            <p:nvPr/>
          </p:nvSpPr>
          <p:spPr>
            <a:xfrm>
              <a:off x="703729" y="1671919"/>
              <a:ext cx="2066365" cy="50650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TYPE-I DM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550E84A-A70A-49B6-A914-4F22FD1AD0E9}"/>
                </a:ext>
              </a:extLst>
            </p:cNvPr>
            <p:cNvSpPr/>
            <p:nvPr/>
          </p:nvSpPr>
          <p:spPr>
            <a:xfrm>
              <a:off x="3827929" y="1671918"/>
              <a:ext cx="2241176" cy="50650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TYPE-II DM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387E472C-74CE-40F8-933C-A1029CA8BAD4}"/>
                </a:ext>
              </a:extLst>
            </p:cNvPr>
            <p:cNvSpPr/>
            <p:nvPr/>
          </p:nvSpPr>
          <p:spPr>
            <a:xfrm>
              <a:off x="7467602" y="1671918"/>
              <a:ext cx="2241176" cy="50650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Gestational DM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91C315E-561A-4B08-A220-6AA8DBE431E2}"/>
                </a:ext>
              </a:extLst>
            </p:cNvPr>
            <p:cNvCxnSpPr>
              <a:stCxn id="3" idx="2"/>
              <a:endCxn id="5" idx="0"/>
            </p:cNvCxnSpPr>
            <p:nvPr/>
          </p:nvCxnSpPr>
          <p:spPr>
            <a:xfrm>
              <a:off x="4948517" y="1196789"/>
              <a:ext cx="0" cy="47512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or: Elbow 14">
              <a:extLst>
                <a:ext uri="{FF2B5EF4-FFF2-40B4-BE49-F238E27FC236}">
                  <a16:creationId xmlns:a16="http://schemas.microsoft.com/office/drawing/2014/main" id="{88E85890-C3A4-498F-B020-A7570CE31543}"/>
                </a:ext>
              </a:extLst>
            </p:cNvPr>
            <p:cNvCxnSpPr>
              <a:stCxn id="3" idx="1"/>
              <a:endCxn id="4" idx="0"/>
            </p:cNvCxnSpPr>
            <p:nvPr/>
          </p:nvCxnSpPr>
          <p:spPr>
            <a:xfrm rot="10800000" flipV="1">
              <a:off x="1736913" y="786653"/>
              <a:ext cx="1745875" cy="885265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or: Elbow 16">
              <a:extLst>
                <a:ext uri="{FF2B5EF4-FFF2-40B4-BE49-F238E27FC236}">
                  <a16:creationId xmlns:a16="http://schemas.microsoft.com/office/drawing/2014/main" id="{D496A0CF-12C6-4310-B562-21C05FEF4119}"/>
                </a:ext>
              </a:extLst>
            </p:cNvPr>
            <p:cNvCxnSpPr>
              <a:stCxn id="3" idx="3"/>
              <a:endCxn id="6" idx="0"/>
            </p:cNvCxnSpPr>
            <p:nvPr/>
          </p:nvCxnSpPr>
          <p:spPr>
            <a:xfrm>
              <a:off x="6414246" y="786654"/>
              <a:ext cx="2173944" cy="885264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6797707-2176-4DB9-9B63-8F732411181D}"/>
              </a:ext>
            </a:extLst>
          </p:cNvPr>
          <p:cNvSpPr txBox="1"/>
          <p:nvPr/>
        </p:nvSpPr>
        <p:spPr>
          <a:xfrm>
            <a:off x="869574" y="551329"/>
            <a:ext cx="77096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Mainly there are three types of 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DIABETES: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131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B2E61-3B6A-46D5-BCE8-90E0B149A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TYPE I DM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0E70B-3201-40BD-9374-B958838D4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Failure of pancreas to produce enough Insulin.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also called “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INSULIN DEPENDENT DIABETES MALLITUS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or “JUVENILE DIABETES”.</a:t>
            </a:r>
          </a:p>
        </p:txBody>
      </p:sp>
    </p:spTree>
    <p:extLst>
      <p:ext uri="{BB962C8B-B14F-4D97-AF65-F5344CB8AC3E}">
        <p14:creationId xmlns:p14="http://schemas.microsoft.com/office/powerpoint/2010/main" val="3503654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FBF4F-2C24-4252-B5B2-2FF78CE59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TYPE II DM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8C420-68FE-4BC8-8E3C-67C0B36B8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9548905" cy="34163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Begin with Insulin resistance.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 in which cells fail to respond to insulin properly.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also called “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NON-INSULIN DEPENDENT DIABETES MELLITUS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or “ADULT-ONSET DIABETES”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Primary cause- Excessive body weight &amp; not enough exercise.</a:t>
            </a:r>
          </a:p>
        </p:txBody>
      </p:sp>
    </p:spTree>
    <p:extLst>
      <p:ext uri="{BB962C8B-B14F-4D97-AF65-F5344CB8AC3E}">
        <p14:creationId xmlns:p14="http://schemas.microsoft.com/office/powerpoint/2010/main" val="1090015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A656-D8C6-4261-9F8D-9442B24A8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GESTATIONAL DM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C8731F-D652-47BB-9611-CCCC327952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2102971"/>
          </a:xfrm>
        </p:spPr>
        <p:txBody>
          <a:bodyPr/>
          <a:lstStyle/>
          <a:p>
            <a:r>
              <a:rPr lang="en-US" dirty="0"/>
              <a:t>Mainly Occurs in Pregnant women without a previous history of diabetes.</a:t>
            </a:r>
          </a:p>
        </p:txBody>
      </p:sp>
    </p:spTree>
    <p:extLst>
      <p:ext uri="{BB962C8B-B14F-4D97-AF65-F5344CB8AC3E}">
        <p14:creationId xmlns:p14="http://schemas.microsoft.com/office/powerpoint/2010/main" val="2118783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9E62E-6606-44DB-B8BC-76DDDFCED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Blood Sugar Level: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33F5B0-6249-4A8B-A239-C09C2139B0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HYPOGLYCEMIA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793524-3C7D-4E39-AF9A-8F88619AEF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Also called as low blood glucose or low blood sugar level.</a:t>
            </a:r>
          </a:p>
          <a:p>
            <a:r>
              <a:rPr lang="en-US" dirty="0"/>
              <a:t>Occur when glucose level drop below normal level.</a:t>
            </a:r>
          </a:p>
          <a:p>
            <a:r>
              <a:rPr lang="en-US" dirty="0"/>
              <a:t>Symptoms: Fast heartbeats, Sweating, Hunger, Shaking, Dizziness, Headache, Weakness, Impaired vision.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37E153-D208-48C1-8987-AF896197E5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HYPERGLYCEMIA</a:t>
            </a:r>
            <a:endParaRPr lang="en-US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A93B3E-BDCF-456B-80F8-5743C81ECD6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Also called high blood sugar level.</a:t>
            </a:r>
          </a:p>
          <a:p>
            <a:r>
              <a:rPr lang="en-US" dirty="0"/>
              <a:t>Condition in which excessive amount of glucose circulates in the blood plasma.</a:t>
            </a:r>
          </a:p>
          <a:p>
            <a:r>
              <a:rPr lang="en-US" dirty="0"/>
              <a:t>Symptoms: Extreme thirst, Hunger, Dry skin, Blurry vision, Drowsy, Slow healing wounds, Need to urinate often.</a:t>
            </a:r>
          </a:p>
        </p:txBody>
      </p:sp>
    </p:spTree>
    <p:extLst>
      <p:ext uri="{BB962C8B-B14F-4D97-AF65-F5344CB8AC3E}">
        <p14:creationId xmlns:p14="http://schemas.microsoft.com/office/powerpoint/2010/main" val="10208480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85</TotalTime>
  <Words>244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Ion Boardroom</vt:lpstr>
      <vt:lpstr>Topic: Diabetes  </vt:lpstr>
      <vt:lpstr>PowerPoint Presentation</vt:lpstr>
      <vt:lpstr>PowerPoint Presentation</vt:lpstr>
      <vt:lpstr>1. TYPE I DM</vt:lpstr>
      <vt:lpstr>2. TYPE II DM</vt:lpstr>
      <vt:lpstr>3. GESTATIONAL DM</vt:lpstr>
      <vt:lpstr>Blood Sugar Level: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(Blood sugar level)</dc:title>
  <dc:creator>TECH_2</dc:creator>
  <cp:lastModifiedBy>TECH_2</cp:lastModifiedBy>
  <cp:revision>11</cp:revision>
  <dcterms:created xsi:type="dcterms:W3CDTF">2023-11-28T06:41:27Z</dcterms:created>
  <dcterms:modified xsi:type="dcterms:W3CDTF">2023-11-28T08:47:43Z</dcterms:modified>
</cp:coreProperties>
</file>